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398" r:id="rId4"/>
    <p:sldId id="411" r:id="rId5"/>
    <p:sldId id="479" r:id="rId6"/>
    <p:sldId id="480" r:id="rId7"/>
    <p:sldId id="481" r:id="rId8"/>
    <p:sldId id="491" r:id="rId9"/>
    <p:sldId id="487" r:id="rId10"/>
    <p:sldId id="483" r:id="rId11"/>
    <p:sldId id="419" r:id="rId12"/>
    <p:sldId id="484" r:id="rId13"/>
    <p:sldId id="485" r:id="rId14"/>
    <p:sldId id="486" r:id="rId15"/>
    <p:sldId id="465" r:id="rId16"/>
    <p:sldId id="488" r:id="rId17"/>
    <p:sldId id="489" r:id="rId18"/>
    <p:sldId id="490" r:id="rId19"/>
    <p:sldId id="464" r:id="rId20"/>
    <p:sldId id="412" r:id="rId21"/>
    <p:sldId id="495" r:id="rId22"/>
    <p:sldId id="492" r:id="rId23"/>
    <p:sldId id="399" r:id="rId24"/>
    <p:sldId id="409" r:id="rId25"/>
    <p:sldId id="493" r:id="rId26"/>
    <p:sldId id="4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dirty="0"/>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dirty="0"/>
          </a:p>
        </p:txBody>
      </p:sp>
    </p:spTree>
    <p:extLst>
      <p:ext uri="{BB962C8B-B14F-4D97-AF65-F5344CB8AC3E}">
        <p14:creationId xmlns:p14="http://schemas.microsoft.com/office/powerpoint/2010/main" val="201572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22</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7</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824" y="1792348"/>
            <a:ext cx="7393686" cy="49251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Using CDS for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163528" y="963487"/>
            <a:ext cx="11900954" cy="1754326"/>
          </a:xfrm>
          <a:prstGeom prst="rect">
            <a:avLst/>
          </a:prstGeom>
          <a:noFill/>
        </p:spPr>
        <p:txBody>
          <a:bodyPr wrap="square" rtlCol="0">
            <a:spAutoFit/>
          </a:bodyPr>
          <a:lstStyle/>
          <a:p>
            <a:r>
              <a:rPr lang="en-US" dirty="0"/>
              <a:t>Use Case:</a:t>
            </a:r>
          </a:p>
          <a:p>
            <a:r>
              <a:rPr lang="en-US" dirty="0"/>
              <a:t>We want to develop analytics for the business, where they can see the total sales in the system by per customer, per country and per product.</a:t>
            </a:r>
          </a:p>
          <a:p>
            <a:r>
              <a:rPr lang="en-US" dirty="0"/>
              <a:t>The end user should be able to slice and dice the data and also be able to arrange the columns and rows based on their need in an analytic report</a:t>
            </a:r>
            <a:r>
              <a:rPr lang="en-US" dirty="0" smtClean="0"/>
              <a:t>.</a:t>
            </a:r>
          </a:p>
          <a:p>
            <a:endParaRPr lang="en-US" dirty="0"/>
          </a:p>
        </p:txBody>
      </p:sp>
    </p:spTree>
    <p:extLst>
      <p:ext uri="{BB962C8B-B14F-4D97-AF65-F5344CB8AC3E}">
        <p14:creationId xmlns:p14="http://schemas.microsoft.com/office/powerpoint/2010/main" val="1547133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08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56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9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Overview Page ( OVP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81033" y="948329"/>
            <a:ext cx="1096282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overview page</a:t>
            </a:r>
            <a:r>
              <a:rPr lang="en-US" dirty="0">
                <a:solidFill>
                  <a:srgbClr val="202124"/>
                </a:solidFill>
                <a:latin typeface="arial" panose="020B0604020202020204" pitchFamily="34" charset="0"/>
              </a:rPr>
              <a:t> (OVP) is a data-driven SAP Fiori app type and floorplan that provides all the information a user needs in a single </a:t>
            </a:r>
            <a:r>
              <a:rPr lang="en-US" b="1" dirty="0">
                <a:solidFill>
                  <a:srgbClr val="202124"/>
                </a:solidFill>
                <a:latin typeface="arial" panose="020B0604020202020204" pitchFamily="34" charset="0"/>
              </a:rPr>
              <a:t>page</a:t>
            </a:r>
            <a:r>
              <a:rPr lang="en-US" dirty="0">
                <a:solidFill>
                  <a:srgbClr val="202124"/>
                </a:solidFill>
                <a:latin typeface="arial" panose="020B0604020202020204" pitchFamily="34" charset="0"/>
              </a:rPr>
              <a:t>, based on the user's specific domain or role. It allows the user to focus on the most important tasks, and view, filter, and react to information quickly</a:t>
            </a:r>
            <a:endParaRPr lang="en-US" dirty="0"/>
          </a:p>
        </p:txBody>
      </p:sp>
      <p:pic>
        <p:nvPicPr>
          <p:cNvPr id="4098"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3464166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4315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6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28" y="395890"/>
            <a:ext cx="7620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Elaborating  Uses of  CDS for Analytics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Annotations</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p>
          <a:p>
            <a:pPr marL="895243" lvl="1" indent="-285750">
              <a:buFont typeface="Wingdings" panose="05000000000000000000" pitchFamily="2" charset="2"/>
              <a:buChar char="Ø"/>
            </a:pPr>
            <a:r>
              <a:rPr lang="en-US" i="1" dirty="0"/>
              <a:t>OVP (Overview Page </a:t>
            </a:r>
            <a:r>
              <a:rPr lang="en-US" i="1" dirty="0" smtClean="0"/>
              <a:t>)</a:t>
            </a:r>
            <a:endParaRPr lang="en-US" i="1" dirty="0"/>
          </a:p>
          <a:p>
            <a:pPr marL="285750" lvl="0" indent="-285750">
              <a:buFont typeface="Arial" panose="020B0604020202020204" pitchFamily="34" charset="0"/>
              <a:buChar char="•"/>
            </a:pPr>
            <a:r>
              <a:rPr lang="en-US" i="1" dirty="0"/>
              <a:t>Making CDS DCL ( Authorization and Secure Programming ) </a:t>
            </a:r>
          </a:p>
          <a:p>
            <a:pPr marL="285750" lvl="0" indent="-285750">
              <a:buFont typeface="Arial" panose="020B0604020202020204" pitchFamily="34" charset="0"/>
              <a:buChar char="•"/>
            </a:pPr>
            <a:r>
              <a:rPr lang="en-US" i="1" dirty="0"/>
              <a:t>Understanding CDS Security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10</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rPr>
              <a:t>Use Case of CDS Analytics &amp; CDS Security with DCL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6904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1512662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1745386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3391336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a16="http://schemas.microsoft.com/office/drawing/2014/main" xmlns=""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a16="http://schemas.microsoft.com/office/drawing/2014/main" xmlns=""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a16="http://schemas.microsoft.com/office/drawing/2014/main" xmlns=""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a16="http://schemas.microsoft.com/office/drawing/2014/main" xmlns=""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a16="http://schemas.microsoft.com/office/drawing/2014/main" xmlns=""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a16="http://schemas.microsoft.com/office/drawing/2014/main" xmlns=""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a16="http://schemas.microsoft.com/office/drawing/2014/main" xmlns=""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a16="http://schemas.microsoft.com/office/drawing/2014/main" xmlns=""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xmlns=""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xmlns=""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a16="http://schemas.microsoft.com/office/drawing/2014/main" xmlns=""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a16="http://schemas.microsoft.com/office/drawing/2014/main" xmlns=""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xmlns=""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a16="http://schemas.microsoft.com/office/drawing/2014/main" xmlns=""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a16="http://schemas.microsoft.com/office/drawing/2014/main" xmlns=""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a16="http://schemas.microsoft.com/office/drawing/2014/main" xmlns=""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a16="http://schemas.microsoft.com/office/drawing/2014/main" xmlns=""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a16="http://schemas.microsoft.com/office/drawing/2014/main" xmlns=""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a16="http://schemas.microsoft.com/office/drawing/2014/main" xmlns=""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a16="http://schemas.microsoft.com/office/drawing/2014/main" xmlns=""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a16="http://schemas.microsoft.com/office/drawing/2014/main" xmlns=""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a16="http://schemas.microsoft.com/office/drawing/2014/main" xmlns=""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a16="http://schemas.microsoft.com/office/drawing/2014/main" xmlns=""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a16="http://schemas.microsoft.com/office/drawing/2014/main" xmlns=""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a16="http://schemas.microsoft.com/office/drawing/2014/main" xmlns=""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a16="http://schemas.microsoft.com/office/drawing/2014/main" xmlns=""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a16="http://schemas.microsoft.com/office/drawing/2014/main" xmlns=""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a16="http://schemas.microsoft.com/office/drawing/2014/main" xmlns=""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a16="http://schemas.microsoft.com/office/drawing/2014/main" xmlns=""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a16="http://schemas.microsoft.com/office/drawing/2014/main" xmlns=""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a16="http://schemas.microsoft.com/office/drawing/2014/main" xmlns=""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a16="http://schemas.microsoft.com/office/drawing/2014/main" xmlns=""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a16="http://schemas.microsoft.com/office/drawing/2014/main" xmlns=""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a16="http://schemas.microsoft.com/office/drawing/2014/main" xmlns=""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a16="http://schemas.microsoft.com/office/drawing/2014/main" xmlns=""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a16="http://schemas.microsoft.com/office/drawing/2014/main" xmlns=""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a16="http://schemas.microsoft.com/office/drawing/2014/main" xmlns=""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a16="http://schemas.microsoft.com/office/drawing/2014/main" xmlns=""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2523364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1754199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6481</TotalTime>
  <Words>1395</Words>
  <Application>Microsoft Office PowerPoint</Application>
  <PresentationFormat>Widescreen</PresentationFormat>
  <Paragraphs>208</Paragraphs>
  <Slides>26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Arial Unicode MS</vt:lpstr>
      <vt:lpstr>ＭＳ Ｐゴシック</vt:lpstr>
      <vt:lpstr>ＭＳ Ｐゴシック</vt:lpstr>
      <vt:lpstr>Arial</vt:lpstr>
      <vt:lpstr>Arial</vt:lpstr>
      <vt:lpstr>Benton Sans</vt:lpstr>
      <vt:lpstr>Calibri</vt:lpstr>
      <vt:lpstr>Calibri Light</vt:lpstr>
      <vt:lpstr>Candara</vt:lpstr>
      <vt:lpstr>Consolas</vt:lpstr>
      <vt:lpstr>Cooper Black</vt:lpstr>
      <vt:lpstr>Courier New</vt:lpstr>
      <vt:lpstr>Open Sans</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536</cp:revision>
  <dcterms:created xsi:type="dcterms:W3CDTF">2016-07-10T03:33:26Z</dcterms:created>
  <dcterms:modified xsi:type="dcterms:W3CDTF">2021-05-03T09:44:43Z</dcterms:modified>
</cp:coreProperties>
</file>